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2" r:id="rId6"/>
    <p:sldId id="263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10" d="100"/>
          <a:sy n="110" d="100"/>
        </p:scale>
        <p:origin x="-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E97B8-1B5D-42F9-BEFE-120A2E2BD883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4331B-9809-4222-8A92-1B98A90963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53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DA189-101A-46D7-8F68-9E1E06A8FA1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29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DA189-101A-46D7-8F68-9E1E06A8FA1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589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DA189-101A-46D7-8F68-9E1E06A8FA1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171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DA189-101A-46D7-8F68-9E1E06A8FA1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0463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DA189-101A-46D7-8F68-9E1E06A8FA1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115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DA189-101A-46D7-8F68-9E1E06A8FA1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38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74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02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300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smtClean="0"/>
              <a:t>01/10/2020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3617" y="6540380"/>
            <a:ext cx="9315451" cy="1873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" y="702736"/>
            <a:ext cx="11944351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-20460" y="6400802"/>
            <a:ext cx="11944351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573618" y="250041"/>
            <a:ext cx="7684737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9943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smtClean="0"/>
              <a:t>01/10/2020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3617" y="6540380"/>
            <a:ext cx="9315451" cy="1873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" y="702736"/>
            <a:ext cx="11944351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-20460" y="6400802"/>
            <a:ext cx="11944351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573618" y="250041"/>
            <a:ext cx="7684737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4545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smtClean="0"/>
              <a:t>01/10/2020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3617" y="6540380"/>
            <a:ext cx="9315451" cy="1873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" y="702736"/>
            <a:ext cx="11944351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-20460" y="6400802"/>
            <a:ext cx="11944351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573618" y="250041"/>
            <a:ext cx="7684737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1755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smtClean="0"/>
              <a:t>01/10/2020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3617" y="6540380"/>
            <a:ext cx="9315451" cy="1873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" y="702736"/>
            <a:ext cx="11944351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-20460" y="6400802"/>
            <a:ext cx="11944351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573618" y="250041"/>
            <a:ext cx="7684737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647041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smtClean="0"/>
              <a:t>01/10/2020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3617" y="6540380"/>
            <a:ext cx="9315451" cy="1873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" y="702736"/>
            <a:ext cx="11944351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-20460" y="6400802"/>
            <a:ext cx="11944351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573618" y="250041"/>
            <a:ext cx="7684737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047445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smtClean="0"/>
              <a:t>01/10/2020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73617" y="6540380"/>
            <a:ext cx="9315451" cy="187325"/>
          </a:xfrm>
        </p:spPr>
        <p:txBody>
          <a:bodyPr/>
          <a:lstStyle>
            <a:lvl1pPr>
              <a:defRPr b="0"/>
            </a:lvl1pPr>
          </a:lstStyle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1" y="702736"/>
            <a:ext cx="11944351" cy="0"/>
          </a:xfrm>
          <a:prstGeom prst="line">
            <a:avLst/>
          </a:prstGeom>
          <a:ln w="57150" cmpd="sng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-20460" y="6400802"/>
            <a:ext cx="11944351" cy="0"/>
          </a:xfrm>
          <a:prstGeom prst="line">
            <a:avLst/>
          </a:prstGeom>
          <a:ln w="12700">
            <a:solidFill>
              <a:srgbClr val="E2002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2002D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>
          <a:xfrm>
            <a:off x="573618" y="250041"/>
            <a:ext cx="7684737" cy="276225"/>
          </a:xfrm>
        </p:spPr>
        <p:txBody>
          <a:bodyPr/>
          <a:lstStyle>
            <a:lvl1pPr>
              <a:buNone/>
              <a:defRPr b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439917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77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637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896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14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185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235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967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370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DD38A-3CFC-4ED9-9C55-ACCAEC5F2BBA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737B9-4742-45F3-B923-B4CBB5F199A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3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01/10/2020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cs typeface="Calibri"/>
                <a:sym typeface="Calibri" charset="0"/>
              </a:rPr>
              <a:t>Grundriss</a:t>
            </a:r>
            <a:r>
              <a:rPr lang="en-US" b="1" dirty="0" smtClean="0">
                <a:cs typeface="Calibri"/>
                <a:sym typeface="Calibri" charset="0"/>
              </a:rPr>
              <a:t>  </a:t>
            </a:r>
            <a:endParaRPr lang="de-DE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25" y="738560"/>
            <a:ext cx="7634678" cy="5629241"/>
          </a:xfrm>
          <a:prstGeom prst="rect">
            <a:avLst/>
          </a:prstGeom>
        </p:spPr>
      </p:pic>
      <p:pic>
        <p:nvPicPr>
          <p:cNvPr id="9325" name="Grafik 9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50" y="6082757"/>
            <a:ext cx="762066" cy="3109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01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01/10/2020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cs typeface="Calibri"/>
                <a:sym typeface="Calibri" charset="0"/>
              </a:rPr>
              <a:t>Grundriss</a:t>
            </a:r>
            <a:r>
              <a:rPr lang="en-US" b="1" dirty="0" smtClean="0">
                <a:cs typeface="Calibri"/>
                <a:sym typeface="Calibri" charset="0"/>
              </a:rPr>
              <a:t>  </a:t>
            </a:r>
            <a:endParaRPr lang="de-DE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26" y="738560"/>
            <a:ext cx="7634677" cy="5629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1.OG</a:t>
            </a:r>
            <a:endParaRPr lang="de-DE" dirty="0"/>
          </a:p>
        </p:txBody>
      </p:sp>
      <p:pic>
        <p:nvPicPr>
          <p:cNvPr id="9325" name="Grafik 9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50" y="6082757"/>
            <a:ext cx="76206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01/10/2020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cs typeface="Calibri"/>
                <a:sym typeface="Calibri" charset="0"/>
              </a:rPr>
              <a:t>Grundriss</a:t>
            </a:r>
            <a:r>
              <a:rPr lang="en-US" b="1" dirty="0" smtClean="0">
                <a:cs typeface="Calibri"/>
                <a:sym typeface="Calibri" charset="0"/>
              </a:rPr>
              <a:t>  </a:t>
            </a:r>
            <a:endParaRPr lang="de-DE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26" y="738560"/>
            <a:ext cx="7634677" cy="5629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2.OG</a:t>
            </a:r>
            <a:endParaRPr lang="de-DE" dirty="0"/>
          </a:p>
        </p:txBody>
      </p:sp>
      <p:pic>
        <p:nvPicPr>
          <p:cNvPr id="9325" name="Grafik 9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50" y="6082757"/>
            <a:ext cx="76206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01/10/2020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Bezirksamt Pankow von Berlin | Bucher Bürgerforum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cs typeface="Calibri"/>
                <a:sym typeface="Calibri" charset="0"/>
              </a:rPr>
              <a:t>Grundriss</a:t>
            </a:r>
            <a:r>
              <a:rPr lang="en-US" b="1" dirty="0" smtClean="0">
                <a:cs typeface="Calibri"/>
                <a:sym typeface="Calibri" charset="0"/>
              </a:rPr>
              <a:t>  </a:t>
            </a:r>
            <a:endParaRPr lang="de-DE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826" y="738560"/>
            <a:ext cx="7634677" cy="562924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3.OG</a:t>
            </a:r>
            <a:endParaRPr lang="de-DE" dirty="0"/>
          </a:p>
        </p:txBody>
      </p:sp>
      <p:pic>
        <p:nvPicPr>
          <p:cNvPr id="9325" name="Grafik 93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450" y="6082757"/>
            <a:ext cx="76206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01/10/2020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Bezirksamt Pankow von Berlin | Bucher Bürgerforum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cs typeface="Calibri"/>
                <a:sym typeface="Calibri" charset="0"/>
              </a:rPr>
              <a:t>Ansicht</a:t>
            </a:r>
            <a:r>
              <a:rPr lang="en-US" dirty="0" smtClean="0">
                <a:cs typeface="Calibri"/>
                <a:sym typeface="Calibri" charset="0"/>
              </a:rPr>
              <a:t>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450" y="6082757"/>
            <a:ext cx="762066" cy="31092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616" y="815067"/>
            <a:ext cx="8754302" cy="55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7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01/10/2020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Bezirksamt Pankow von Berlin | Bucher Bürgerforum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 Seite </a:t>
            </a:r>
            <a:fld id="{3646FC2D-8C38-714F-A3A4-F0593FE8BF0D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err="1" smtClean="0">
                <a:cs typeface="Calibri"/>
                <a:sym typeface="Calibri" charset="0"/>
              </a:rPr>
              <a:t>Freianlagen</a:t>
            </a:r>
            <a:r>
              <a:rPr lang="en-US" b="1" dirty="0" smtClean="0">
                <a:cs typeface="Calibri"/>
                <a:sym typeface="Calibri" charset="0"/>
              </a:rPr>
              <a:t> </a:t>
            </a:r>
            <a:r>
              <a:rPr lang="en-US" b="1" dirty="0" err="1" smtClean="0">
                <a:cs typeface="Calibri"/>
                <a:sym typeface="Calibri" charset="0"/>
              </a:rPr>
              <a:t>Vorplanung</a:t>
            </a:r>
            <a:r>
              <a:rPr lang="en-US" b="1" dirty="0" smtClean="0">
                <a:cs typeface="Calibri"/>
                <a:sym typeface="Calibri" charset="0"/>
              </a:rPr>
              <a:t> </a:t>
            </a:r>
            <a:endParaRPr lang="de-DE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36" y="799452"/>
            <a:ext cx="6357733" cy="557570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325" y="3049782"/>
            <a:ext cx="2030710" cy="307388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762126" y="1133476"/>
            <a:ext cx="16859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Individuelle Außenräume für verschiedene Funktionsbereiche</a:t>
            </a:r>
            <a:endParaRPr lang="de-DE" sz="1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96450" y="6081755"/>
            <a:ext cx="76206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1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Breitbild</PresentationFormat>
  <Paragraphs>35</Paragraphs>
  <Slides>6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EG</vt:lpstr>
      <vt:lpstr>1.OG</vt:lpstr>
      <vt:lpstr>2.OG</vt:lpstr>
      <vt:lpstr>3.OG</vt:lpstr>
      <vt:lpstr>PowerPoint-Präsentation</vt:lpstr>
      <vt:lpstr>PowerPoint-Präsentation</vt:lpstr>
    </vt:vector>
  </TitlesOfParts>
  <Company>BA Pankow von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</dc:title>
  <dc:creator>Seitenbecher, Manuel</dc:creator>
  <cp:lastModifiedBy>Seitenbecher, Manuel</cp:lastModifiedBy>
  <cp:revision>1</cp:revision>
  <dcterms:created xsi:type="dcterms:W3CDTF">2020-09-29T11:04:30Z</dcterms:created>
  <dcterms:modified xsi:type="dcterms:W3CDTF">2020-09-29T11:04:49Z</dcterms:modified>
</cp:coreProperties>
</file>